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2"/>
  </p:sldMasterIdLst>
  <p:notesMasterIdLst>
    <p:notesMasterId r:id="rId4"/>
  </p:notesMasterIdLst>
  <p:handoutMasterIdLst>
    <p:handoutMasterId r:id="rId5"/>
  </p:handoutMasterIdLst>
  <p:sldIdLst>
    <p:sldId id="257" r:id="rId3"/>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5" autoAdjust="0"/>
  </p:normalViewPr>
  <p:slideViewPr>
    <p:cSldViewPr snapToGrid="0">
      <p:cViewPr>
        <p:scale>
          <a:sx n="33" d="100"/>
          <a:sy n="33" d="100"/>
        </p:scale>
        <p:origin x="758" y="-507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155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C5D79-E691-4B51-88CB-C0A16ECEC709}" type="datetimeFigureOut">
              <a:rPr lang="nl-NL" smtClean="0"/>
              <a:t>10-4-2017</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37FB0-595B-40EF-A0BA-20862A72C3E0}" type="slidenum">
              <a:rPr lang="nl-NL" smtClean="0"/>
              <a:t>‹nr.›</a:t>
            </a:fld>
            <a:endParaRPr lang="nl-NL" dirty="0"/>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50A96-7895-4775-80EE-AA77FEB2A3F9}" type="datetimeFigureOut">
              <a:rPr lang="nl-NL" smtClean="0"/>
              <a:t>10-4-2017</a:t>
            </a:fld>
            <a:endParaRPr lang="nl-NL" dirty="0"/>
          </a:p>
        </p:txBody>
      </p:sp>
      <p:sp>
        <p:nvSpPr>
          <p:cNvPr id="4" name="Tijdelijke aanduiding voor dia-afbeelding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65F4-379C-44F2-8E89-DB43904FE854}" type="slidenum">
              <a:rPr lang="nl-NL" smtClean="0"/>
              <a:t>‹nr.›</a:t>
            </a:fld>
            <a:endParaRPr lang="nl-NL" dirty="0"/>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30275213" cy="42803763"/>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3247707" y="7957986"/>
            <a:ext cx="23779806" cy="2688779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3602751" y="8646360"/>
            <a:ext cx="23069712" cy="25511043"/>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12564214" y="7912455"/>
            <a:ext cx="5146786" cy="39950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12866966" y="7912461"/>
            <a:ext cx="4541282" cy="3424301"/>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878038" y="13052483"/>
            <a:ext cx="22519143" cy="16170310"/>
          </a:xfrm>
        </p:spPr>
        <p:txBody>
          <a:bodyPr tIns="45720" bIns="45720" anchor="ctr">
            <a:noAutofit/>
          </a:bodyPr>
          <a:lstStyle>
            <a:lvl1pPr algn="ctr">
              <a:lnSpc>
                <a:spcPct val="83000"/>
              </a:lnSpc>
              <a:defRPr lang="en-US" sz="20528" b="0" kern="1200" cap="all" spc="-331" baseline="0" dirty="0">
                <a:solidFill>
                  <a:schemeClr val="tx1">
                    <a:lumMod val="85000"/>
                    <a:lumOff val="15000"/>
                  </a:schemeClr>
                </a:solidFill>
                <a:effectLst/>
                <a:latin typeface="+mj-lt"/>
                <a:ea typeface="+mn-ea"/>
                <a:cs typeface="+mn-cs"/>
              </a:defRPr>
            </a:lvl1pPr>
          </a:lstStyle>
          <a:p>
            <a:r>
              <a:rPr lang="nl-NL" smtClean="0"/>
              <a:t>Klik om de stijl te bewerken</a:t>
            </a:r>
            <a:endParaRPr lang="en-US" dirty="0"/>
          </a:p>
        </p:txBody>
      </p:sp>
      <p:sp>
        <p:nvSpPr>
          <p:cNvPr id="3" name="Subtitle 2"/>
          <p:cNvSpPr>
            <a:spLocks noGrp="1"/>
          </p:cNvSpPr>
          <p:nvPr>
            <p:ph type="subTitle" idx="1"/>
          </p:nvPr>
        </p:nvSpPr>
        <p:spPr>
          <a:xfrm>
            <a:off x="3879012" y="29222787"/>
            <a:ext cx="22524758" cy="3138943"/>
          </a:xfrm>
        </p:spPr>
        <p:txBody>
          <a:bodyPr>
            <a:normAutofit/>
          </a:bodyPr>
          <a:lstStyle>
            <a:lvl1pPr marL="0" indent="0" algn="ctr">
              <a:spcBef>
                <a:spcPts val="0"/>
              </a:spcBef>
              <a:buNone/>
              <a:defRPr sz="4635" spc="265" baseline="0">
                <a:solidFill>
                  <a:schemeClr val="tx1"/>
                </a:solidFill>
              </a:defRPr>
            </a:lvl1pPr>
            <a:lvl2pPr marL="1513743" indent="0" algn="ctr">
              <a:buNone/>
              <a:defRPr sz="4635"/>
            </a:lvl2pPr>
            <a:lvl3pPr marL="3027487" indent="0" algn="ctr">
              <a:buNone/>
              <a:defRPr sz="4635"/>
            </a:lvl3pPr>
            <a:lvl4pPr marL="4541230" indent="0" algn="ctr">
              <a:buNone/>
              <a:defRPr sz="4635"/>
            </a:lvl4pPr>
            <a:lvl5pPr marL="6054974" indent="0" algn="ctr">
              <a:buNone/>
              <a:defRPr sz="4635"/>
            </a:lvl5pPr>
            <a:lvl6pPr marL="7568717" indent="0" algn="ctr">
              <a:buNone/>
              <a:defRPr sz="4635"/>
            </a:lvl6pPr>
            <a:lvl7pPr marL="9082461" indent="0" algn="ctr">
              <a:buNone/>
              <a:defRPr sz="4635"/>
            </a:lvl7pPr>
            <a:lvl8pPr marL="10596204" indent="0" algn="ctr">
              <a:buNone/>
              <a:defRPr sz="4635"/>
            </a:lvl8pPr>
            <a:lvl9pPr marL="12109948" indent="0" algn="ctr">
              <a:buNone/>
              <a:defRPr sz="4635"/>
            </a:lvl9pPr>
          </a:lstStyle>
          <a:p>
            <a:r>
              <a:rPr lang="nl-NL" smtClean="0"/>
              <a:t>Klik om de ondertitelstijl van het model te bewerken</a:t>
            </a:r>
            <a:endParaRPr lang="en-US" dirty="0"/>
          </a:p>
        </p:txBody>
      </p:sp>
      <p:sp>
        <p:nvSpPr>
          <p:cNvPr id="20" name="Date Placeholder 19"/>
          <p:cNvSpPr>
            <a:spLocks noGrp="1"/>
          </p:cNvSpPr>
          <p:nvPr>
            <p:ph type="dt" sz="half" idx="10"/>
          </p:nvPr>
        </p:nvSpPr>
        <p:spPr>
          <a:xfrm>
            <a:off x="13018342" y="8283558"/>
            <a:ext cx="4238530" cy="2853584"/>
          </a:xfrm>
        </p:spPr>
        <p:txBody>
          <a:bodyPr/>
          <a:lstStyle>
            <a:lvl1pPr algn="ctr">
              <a:defRPr sz="3642" spc="0" baseline="0">
                <a:solidFill>
                  <a:schemeClr val="tx1"/>
                </a:solidFill>
                <a:latin typeface="+mn-lt"/>
              </a:defRPr>
            </a:lvl1pPr>
          </a:lstStyle>
          <a:p>
            <a:fld id="{AF8DD645-B9B4-46EE-B031-35C24A448A04}" type="datetimeFigureOut">
              <a:rPr lang="en-US" smtClean="0"/>
              <a:t>4/10/2017</a:t>
            </a:fld>
            <a:endParaRPr lang="en-US" dirty="0"/>
          </a:p>
        </p:txBody>
      </p:sp>
      <p:sp>
        <p:nvSpPr>
          <p:cNvPr id="21" name="Footer Placeholder 20"/>
          <p:cNvSpPr>
            <a:spLocks noGrp="1"/>
          </p:cNvSpPr>
          <p:nvPr>
            <p:ph type="ftr" sz="quarter" idx="11"/>
          </p:nvPr>
        </p:nvSpPr>
        <p:spPr>
          <a:xfrm>
            <a:off x="3658376" y="32524494"/>
            <a:ext cx="14664556" cy="1426792"/>
          </a:xfrm>
        </p:spPr>
        <p:txBody>
          <a:bodyPr/>
          <a:lstStyle>
            <a:lvl1pPr algn="l">
              <a:defRPr sz="2980">
                <a:solidFill>
                  <a:schemeClr val="tx1">
                    <a:lumMod val="75000"/>
                    <a:lumOff val="25000"/>
                  </a:schemeClr>
                </a:solidFill>
              </a:defRPr>
            </a:lvl1pPr>
          </a:lstStyle>
          <a:p>
            <a:r>
              <a:rPr lang="en-US" smtClean="0"/>
              <a:t>
              </a:t>
            </a:r>
            <a:endParaRPr lang="en-US" dirty="0"/>
          </a:p>
        </p:txBody>
      </p:sp>
      <p:sp>
        <p:nvSpPr>
          <p:cNvPr id="22" name="Slide Number Placeholder 21"/>
          <p:cNvSpPr>
            <a:spLocks noGrp="1"/>
          </p:cNvSpPr>
          <p:nvPr>
            <p:ph type="sldNum" sz="quarter" idx="12"/>
          </p:nvPr>
        </p:nvSpPr>
        <p:spPr>
          <a:xfrm>
            <a:off x="21372733" y="32530860"/>
            <a:ext cx="5244230" cy="1426792"/>
          </a:xfrm>
        </p:spPr>
        <p:txBody>
          <a:bodyPr/>
          <a:lstStyle>
            <a:lvl1pPr>
              <a:defRPr>
                <a:solidFill>
                  <a:schemeClr val="tx1">
                    <a:lumMod val="75000"/>
                    <a:lumOff val="2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75998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3406132-7CE6-45E4-90D4-91693943292D}" type="datetime1">
              <a:rPr lang="nl-NL" smtClean="0"/>
              <a:t>10-4-2017</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09C03C58-465B-42F2-8BA3-01664A6B69B6}" type="slidenum">
              <a:rPr lang="nl-NL" smtClean="0"/>
              <a:t>‹nr.›</a:t>
            </a:fld>
            <a:endParaRPr lang="nl-NL" dirty="0"/>
          </a:p>
        </p:txBody>
      </p:sp>
    </p:spTree>
    <p:extLst>
      <p:ext uri="{BB962C8B-B14F-4D97-AF65-F5344CB8AC3E}">
        <p14:creationId xmlns:p14="http://schemas.microsoft.com/office/powerpoint/2010/main" val="360243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30275213" cy="42803763"/>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3247707" y="7957986"/>
            <a:ext cx="23779806" cy="2688779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3602751" y="8646360"/>
            <a:ext cx="23069712" cy="25511043"/>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12564214" y="7912455"/>
            <a:ext cx="5146786" cy="39950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12866966" y="7912461"/>
            <a:ext cx="4541282" cy="3424301"/>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882793" y="13071494"/>
            <a:ext cx="22524758" cy="16151287"/>
          </a:xfrm>
        </p:spPr>
        <p:txBody>
          <a:bodyPr anchor="ctr">
            <a:noAutofit/>
          </a:bodyPr>
          <a:lstStyle>
            <a:lvl1pPr algn="ctr">
              <a:lnSpc>
                <a:spcPct val="83000"/>
              </a:lnSpc>
              <a:defRPr lang="en-US" sz="20528" kern="1200" cap="all" spc="-331" baseline="0" dirty="0">
                <a:solidFill>
                  <a:schemeClr val="tx1">
                    <a:lumMod val="85000"/>
                    <a:lumOff val="15000"/>
                  </a:schemeClr>
                </a:solidFill>
                <a:effectLst/>
                <a:latin typeface="+mj-lt"/>
                <a:ea typeface="+mn-ea"/>
                <a:cs typeface="+mn-cs"/>
              </a:defRPr>
            </a:lvl1pPr>
          </a:lstStyle>
          <a:p>
            <a:r>
              <a:rPr lang="nl-NL" smtClean="0"/>
              <a:t>Klik om de stijl te bewerken</a:t>
            </a:r>
            <a:endParaRPr lang="en-US" dirty="0"/>
          </a:p>
        </p:txBody>
      </p:sp>
      <p:sp>
        <p:nvSpPr>
          <p:cNvPr id="3" name="Text Placeholder 2"/>
          <p:cNvSpPr>
            <a:spLocks noGrp="1"/>
          </p:cNvSpPr>
          <p:nvPr>
            <p:ph type="body" idx="1"/>
          </p:nvPr>
        </p:nvSpPr>
        <p:spPr>
          <a:xfrm>
            <a:off x="3882796" y="29222787"/>
            <a:ext cx="22524758" cy="3138943"/>
          </a:xfrm>
        </p:spPr>
        <p:txBody>
          <a:bodyPr anchor="t">
            <a:normAutofit/>
          </a:bodyPr>
          <a:lstStyle>
            <a:lvl1pPr marL="0" indent="0" algn="ctr">
              <a:buNone/>
              <a:defRPr sz="4635">
                <a:solidFill>
                  <a:schemeClr val="tx1"/>
                </a:solidFill>
                <a:effectLst/>
              </a:defRPr>
            </a:lvl1pPr>
            <a:lvl2pPr marL="1513743" indent="0">
              <a:buNone/>
              <a:defRPr sz="4635">
                <a:solidFill>
                  <a:schemeClr val="tx1">
                    <a:tint val="75000"/>
                  </a:schemeClr>
                </a:solidFill>
              </a:defRPr>
            </a:lvl2pPr>
            <a:lvl3pPr marL="3027487" indent="0">
              <a:buNone/>
              <a:defRPr sz="4635">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a:xfrm>
            <a:off x="13018342" y="8275394"/>
            <a:ext cx="4238530" cy="2853584"/>
          </a:xfrm>
        </p:spPr>
        <p:txBody>
          <a:bodyPr/>
          <a:lstStyle>
            <a:lvl1pPr algn="ctr">
              <a:defRPr lang="en-US" sz="3642" kern="1200" spc="0" baseline="0">
                <a:solidFill>
                  <a:schemeClr val="tx1"/>
                </a:solidFill>
                <a:latin typeface="+mn-lt"/>
                <a:ea typeface="+mn-ea"/>
                <a:cs typeface="+mn-cs"/>
              </a:defRPr>
            </a:lvl1pPr>
          </a:lstStyle>
          <a:p>
            <a:fld id="{8357204D-E712-460F-A835-B3805357AA3E}" type="datetime1">
              <a:rPr lang="nl-NL" smtClean="0"/>
              <a:t>10-4-2017</a:t>
            </a:fld>
            <a:endParaRPr lang="nl-NL" dirty="0"/>
          </a:p>
        </p:txBody>
      </p:sp>
      <p:sp>
        <p:nvSpPr>
          <p:cNvPr id="5" name="Footer Placeholder 4"/>
          <p:cNvSpPr>
            <a:spLocks noGrp="1"/>
          </p:cNvSpPr>
          <p:nvPr>
            <p:ph type="ftr" sz="quarter" idx="11"/>
          </p:nvPr>
        </p:nvSpPr>
        <p:spPr>
          <a:xfrm>
            <a:off x="3657523" y="32524494"/>
            <a:ext cx="14668341" cy="1426792"/>
          </a:xfrm>
        </p:spPr>
        <p:txBody>
          <a:bodyPr/>
          <a:lstStyle>
            <a:lvl1pPr algn="l">
              <a:defRPr/>
            </a:lvl1pPr>
          </a:lstStyle>
          <a:p>
            <a:endParaRPr lang="nl-NL" dirty="0"/>
          </a:p>
        </p:txBody>
      </p:sp>
      <p:sp>
        <p:nvSpPr>
          <p:cNvPr id="6" name="Slide Number Placeholder 5"/>
          <p:cNvSpPr>
            <a:spLocks noGrp="1"/>
          </p:cNvSpPr>
          <p:nvPr>
            <p:ph type="sldNum" sz="quarter" idx="12"/>
          </p:nvPr>
        </p:nvSpPr>
        <p:spPr>
          <a:xfrm>
            <a:off x="21366731" y="32524494"/>
            <a:ext cx="5245181" cy="1426792"/>
          </a:xfrm>
        </p:spPr>
        <p:txBody>
          <a:bodyPr/>
          <a:lstStyle/>
          <a:p>
            <a:fld id="{09C03C58-465B-42F2-8BA3-01664A6B69B6}" type="slidenum">
              <a:rPr lang="nl-NL" smtClean="0"/>
              <a:t>‹nr.›</a:t>
            </a:fld>
            <a:endParaRPr lang="nl-NL" dirty="0"/>
          </a:p>
        </p:txBody>
      </p:sp>
    </p:spTree>
    <p:extLst>
      <p:ext uri="{BB962C8B-B14F-4D97-AF65-F5344CB8AC3E}">
        <p14:creationId xmlns:p14="http://schemas.microsoft.com/office/powerpoint/2010/main" val="1237714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422017" y="13126487"/>
            <a:ext cx="12110085" cy="24540824"/>
          </a:xfrm>
        </p:spPr>
        <p:txBody>
          <a:bodyPr/>
          <a:lstStyle>
            <a:lvl1pPr>
              <a:defRPr sz="5960"/>
            </a:lvl1pPr>
            <a:lvl2pPr>
              <a:defRPr sz="5297"/>
            </a:lvl2pPr>
            <a:lvl3pPr>
              <a:defRPr sz="4635"/>
            </a:lvl3pPr>
            <a:lvl4pPr>
              <a:defRPr sz="4635"/>
            </a:lvl4pPr>
            <a:lvl5pPr>
              <a:defRPr sz="4635"/>
            </a:lvl5pPr>
            <a:lvl6pPr>
              <a:defRPr sz="4635"/>
            </a:lvl6pPr>
            <a:lvl7pPr>
              <a:defRPr sz="4635"/>
            </a:lvl7pPr>
            <a:lvl8pPr>
              <a:defRPr sz="4635"/>
            </a:lvl8pPr>
            <a:lvl9pPr>
              <a:defRPr sz="463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15743111" y="13126487"/>
            <a:ext cx="12110085" cy="24540824"/>
          </a:xfrm>
        </p:spPr>
        <p:txBody>
          <a:bodyPr/>
          <a:lstStyle>
            <a:lvl1pPr>
              <a:defRPr sz="5960"/>
            </a:lvl1pPr>
            <a:lvl2pPr>
              <a:defRPr sz="5297"/>
            </a:lvl2pPr>
            <a:lvl3pPr>
              <a:defRPr sz="4635"/>
            </a:lvl3pPr>
            <a:lvl4pPr>
              <a:defRPr sz="4635"/>
            </a:lvl4pPr>
            <a:lvl5pPr>
              <a:defRPr sz="4635"/>
            </a:lvl5pPr>
            <a:lvl6pPr>
              <a:defRPr sz="4635"/>
            </a:lvl6pPr>
            <a:lvl7pPr>
              <a:defRPr sz="4635"/>
            </a:lvl7pPr>
            <a:lvl8pPr>
              <a:defRPr sz="4635"/>
            </a:lvl8pPr>
            <a:lvl9pPr>
              <a:defRPr sz="463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FFB3E1D-4BB2-4EB5-99F0-C0445BB2CBB6}" type="datetime1">
              <a:rPr lang="nl-NL" smtClean="0"/>
              <a:t>10-4-2017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09C03C58-465B-42F2-8BA3-01664A6B69B6}" type="slidenum">
              <a:rPr lang="nl-NL" smtClean="0"/>
              <a:t>‹nr.›</a:t>
            </a:fld>
            <a:endParaRPr lang="nl-NL" dirty="0"/>
          </a:p>
        </p:txBody>
      </p:sp>
    </p:spTree>
    <p:extLst>
      <p:ext uri="{BB962C8B-B14F-4D97-AF65-F5344CB8AC3E}">
        <p14:creationId xmlns:p14="http://schemas.microsoft.com/office/powerpoint/2010/main" val="2462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422017" y="12946821"/>
            <a:ext cx="12110085" cy="3995018"/>
          </a:xfrm>
        </p:spPr>
        <p:txBody>
          <a:bodyPr anchor="ctr">
            <a:normAutofit/>
          </a:bodyPr>
          <a:lstStyle>
            <a:lvl1pPr marL="0" indent="0" algn="ctr">
              <a:spcBef>
                <a:spcPts val="0"/>
              </a:spcBef>
              <a:buNone/>
              <a:defRPr sz="6291" b="0">
                <a:solidFill>
                  <a:schemeClr val="tx2"/>
                </a:solidFill>
                <a:latin typeface="+mn-lt"/>
              </a:defRPr>
            </a:lvl1pPr>
            <a:lvl2pPr marL="1513743" indent="0">
              <a:buNone/>
              <a:defRPr sz="6291"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nl-NL" smtClean="0"/>
              <a:t>Klik om de modelstijlen te bewerken</a:t>
            </a:r>
          </a:p>
        </p:txBody>
      </p:sp>
      <p:sp>
        <p:nvSpPr>
          <p:cNvPr id="4" name="Content Placeholder 3"/>
          <p:cNvSpPr>
            <a:spLocks noGrp="1"/>
          </p:cNvSpPr>
          <p:nvPr>
            <p:ph sz="half" idx="2"/>
          </p:nvPr>
        </p:nvSpPr>
        <p:spPr>
          <a:xfrm>
            <a:off x="2422017" y="17200759"/>
            <a:ext cx="12110085" cy="19975089"/>
          </a:xfrm>
        </p:spPr>
        <p:txBody>
          <a:bodyPr/>
          <a:lstStyle>
            <a:lvl1pPr>
              <a:defRPr sz="5960"/>
            </a:lvl1pPr>
            <a:lvl2pPr>
              <a:defRPr sz="5297"/>
            </a:lvl2pPr>
            <a:lvl3pPr>
              <a:defRPr sz="4635"/>
            </a:lvl3pPr>
            <a:lvl4pPr>
              <a:defRPr sz="4635"/>
            </a:lvl4pPr>
            <a:lvl5pPr>
              <a:defRPr sz="4635"/>
            </a:lvl5pPr>
            <a:lvl6pPr>
              <a:defRPr sz="4635"/>
            </a:lvl6pPr>
            <a:lvl7pPr>
              <a:defRPr sz="4635"/>
            </a:lvl7pPr>
            <a:lvl8pPr>
              <a:defRPr sz="4635"/>
            </a:lvl8pPr>
            <a:lvl9pPr>
              <a:defRPr sz="463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15743111" y="12946821"/>
            <a:ext cx="12110085" cy="3995018"/>
          </a:xfrm>
        </p:spPr>
        <p:txBody>
          <a:bodyPr anchor="ctr">
            <a:normAutofit/>
          </a:bodyPr>
          <a:lstStyle>
            <a:lvl1pPr marL="0" indent="0" algn="ctr">
              <a:spcBef>
                <a:spcPts val="0"/>
              </a:spcBef>
              <a:buNone/>
              <a:defRPr sz="6291" b="0">
                <a:solidFill>
                  <a:schemeClr val="tx2"/>
                </a:solidFill>
              </a:defRPr>
            </a:lvl1pPr>
            <a:lvl2pPr marL="1513743" indent="0">
              <a:buNone/>
              <a:defRPr sz="6291"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nl-NL" smtClean="0"/>
              <a:t>Klik om de modelstijlen te bewerken</a:t>
            </a:r>
          </a:p>
        </p:txBody>
      </p:sp>
      <p:sp>
        <p:nvSpPr>
          <p:cNvPr id="6" name="Content Placeholder 5"/>
          <p:cNvSpPr>
            <a:spLocks noGrp="1"/>
          </p:cNvSpPr>
          <p:nvPr>
            <p:ph sz="quarter" idx="4"/>
          </p:nvPr>
        </p:nvSpPr>
        <p:spPr>
          <a:xfrm>
            <a:off x="15743111" y="17205022"/>
            <a:ext cx="12110085" cy="19975089"/>
          </a:xfrm>
        </p:spPr>
        <p:txBody>
          <a:bodyPr/>
          <a:lstStyle>
            <a:lvl1pPr>
              <a:defRPr sz="5960"/>
            </a:lvl1pPr>
            <a:lvl2pPr>
              <a:defRPr sz="5297"/>
            </a:lvl2pPr>
            <a:lvl3pPr>
              <a:defRPr sz="4635"/>
            </a:lvl3pPr>
            <a:lvl4pPr>
              <a:defRPr sz="4635"/>
            </a:lvl4pPr>
            <a:lvl5pPr>
              <a:defRPr sz="4635"/>
            </a:lvl5pPr>
            <a:lvl6pPr>
              <a:defRPr sz="4635"/>
            </a:lvl6pPr>
            <a:lvl7pPr>
              <a:defRPr sz="4635"/>
            </a:lvl7pPr>
            <a:lvl8pPr>
              <a:defRPr sz="4635"/>
            </a:lvl8pPr>
            <a:lvl9pPr>
              <a:defRPr sz="463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B6470DD-936A-40C7-B2FF-E7290D8BDE85}" type="datetime1">
              <a:rPr lang="nl-NL" smtClean="0"/>
              <a:t>10-4-2017</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09C03C58-465B-42F2-8BA3-01664A6B69B6}" type="slidenum">
              <a:rPr lang="nl-NL" smtClean="0"/>
              <a:t>‹nr.›</a:t>
            </a:fld>
            <a:endParaRPr lang="nl-NL" dirty="0"/>
          </a:p>
        </p:txBody>
      </p:sp>
    </p:spTree>
    <p:extLst>
      <p:ext uri="{BB962C8B-B14F-4D97-AF65-F5344CB8AC3E}">
        <p14:creationId xmlns:p14="http://schemas.microsoft.com/office/powerpoint/2010/main" val="8023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DD9A680-C0D5-4B16-AB7C-0C3F71FB527A}" type="datetime1">
              <a:rPr lang="nl-NL" smtClean="0"/>
              <a:t>10-4-2017</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09C03C58-465B-42F2-8BA3-01664A6B69B6}" type="slidenum">
              <a:rPr lang="nl-NL" smtClean="0"/>
              <a:t>‹nr.›</a:t>
            </a:fld>
            <a:endParaRPr lang="nl-NL" dirty="0"/>
          </a:p>
        </p:txBody>
      </p:sp>
    </p:spTree>
    <p:extLst>
      <p:ext uri="{BB962C8B-B14F-4D97-AF65-F5344CB8AC3E}">
        <p14:creationId xmlns:p14="http://schemas.microsoft.com/office/powerpoint/2010/main" val="182931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6" name="Rectangle 15"/>
          <p:cNvSpPr/>
          <p:nvPr/>
        </p:nvSpPr>
        <p:spPr>
          <a:xfrm>
            <a:off x="609699" y="1084362"/>
            <a:ext cx="21185080" cy="406350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22399453" y="1084362"/>
            <a:ext cx="7266051" cy="40635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3084851" y="3790998"/>
            <a:ext cx="6036121" cy="10272903"/>
          </a:xfrm>
        </p:spPr>
        <p:txBody>
          <a:bodyPr anchor="b">
            <a:normAutofit/>
          </a:bodyPr>
          <a:lstStyle>
            <a:lvl1pPr algn="l" defTabSz="3027487" rtl="0" eaLnBrk="1" latinLnBrk="0" hangingPunct="1">
              <a:lnSpc>
                <a:spcPct val="90000"/>
              </a:lnSpc>
              <a:spcBef>
                <a:spcPct val="0"/>
              </a:spcBef>
              <a:buNone/>
              <a:defRPr lang="en-US" sz="7946" b="0" kern="1200" cap="none" spc="0" baseline="0" dirty="0">
                <a:solidFill>
                  <a:srgbClr val="FFFFFF"/>
                </a:solidFill>
                <a:effectLst/>
                <a:latin typeface="+mj-lt"/>
                <a:ea typeface="+mn-ea"/>
                <a:cs typeface="+mn-cs"/>
              </a:defRPr>
            </a:lvl1pPr>
          </a:lstStyle>
          <a:p>
            <a:r>
              <a:rPr lang="nl-NL" smtClean="0"/>
              <a:t>Klik om de stijl te bewerken</a:t>
            </a:r>
            <a:endParaRPr lang="en-US" dirty="0"/>
          </a:p>
        </p:txBody>
      </p:sp>
      <p:sp>
        <p:nvSpPr>
          <p:cNvPr id="3" name="Content Placeholder 2"/>
          <p:cNvSpPr>
            <a:spLocks noGrp="1"/>
          </p:cNvSpPr>
          <p:nvPr>
            <p:ph idx="1"/>
          </p:nvPr>
        </p:nvSpPr>
        <p:spPr>
          <a:xfrm>
            <a:off x="2214938" y="5661875"/>
            <a:ext cx="17974603" cy="31480014"/>
          </a:xfrm>
        </p:spPr>
        <p:txBody>
          <a:bodyPr/>
          <a:lstStyle>
            <a:lvl1pPr>
              <a:defRPr sz="5960"/>
            </a:lvl1pPr>
            <a:lvl2pPr>
              <a:defRPr sz="5297"/>
            </a:lvl2pPr>
            <a:lvl3pPr>
              <a:defRPr sz="4635"/>
            </a:lvl3pPr>
            <a:lvl4pPr>
              <a:defRPr sz="4635"/>
            </a:lvl4pPr>
            <a:lvl5pPr>
              <a:defRPr sz="4635"/>
            </a:lvl5pPr>
            <a:lvl6pPr>
              <a:defRPr sz="4635"/>
            </a:lvl6pPr>
            <a:lvl7pPr>
              <a:defRPr sz="4635"/>
            </a:lvl7pPr>
            <a:lvl8pPr>
              <a:defRPr sz="4635"/>
            </a:lvl8pPr>
            <a:lvl9pPr>
              <a:defRPr sz="463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3084851" y="14267921"/>
            <a:ext cx="6036121" cy="21877479"/>
          </a:xfrm>
        </p:spPr>
        <p:txBody>
          <a:bodyPr>
            <a:normAutofit/>
          </a:bodyPr>
          <a:lstStyle>
            <a:lvl1pPr marL="0" indent="0">
              <a:lnSpc>
                <a:spcPct val="110000"/>
              </a:lnSpc>
              <a:spcBef>
                <a:spcPts val="2649"/>
              </a:spcBef>
              <a:buNone/>
              <a:defRPr sz="4304">
                <a:solidFill>
                  <a:srgbClr val="FFFFFF"/>
                </a:solidFill>
              </a:defRPr>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nl-NL" smtClean="0"/>
              <a:t>Klik om de modelstijlen te bewerken</a:t>
            </a:r>
          </a:p>
        </p:txBody>
      </p:sp>
      <p:sp>
        <p:nvSpPr>
          <p:cNvPr id="8" name="Date Placeholder 7"/>
          <p:cNvSpPr>
            <a:spLocks noGrp="1"/>
          </p:cNvSpPr>
          <p:nvPr>
            <p:ph type="dt" sz="half" idx="10"/>
          </p:nvPr>
        </p:nvSpPr>
        <p:spPr/>
        <p:txBody>
          <a:bodyPr/>
          <a:lstStyle/>
          <a:p>
            <a:fld id="{2DA87197-55AE-4427-94B5-41FFCF01E594}" type="datetime1">
              <a:rPr lang="nl-NL" smtClean="0"/>
              <a:t>10-4-2017</a:t>
            </a:fld>
            <a:endParaRPr lang="nl-NL" dirty="0"/>
          </a:p>
        </p:txBody>
      </p:sp>
      <p:sp>
        <p:nvSpPr>
          <p:cNvPr id="9" name="Footer Placeholder 8"/>
          <p:cNvSpPr>
            <a:spLocks noGrp="1"/>
          </p:cNvSpPr>
          <p:nvPr>
            <p:ph type="ftr" sz="quarter" idx="11"/>
          </p:nvPr>
        </p:nvSpPr>
        <p:spPr/>
        <p:txBody>
          <a:bodyPr/>
          <a:lstStyle>
            <a:lvl1pPr algn="r">
              <a:defRPr/>
            </a:lvl1pPr>
          </a:lstStyle>
          <a:p>
            <a:endParaRPr lang="nl-NL" dirty="0"/>
          </a:p>
        </p:txBody>
      </p:sp>
      <p:sp>
        <p:nvSpPr>
          <p:cNvPr id="11" name="Slide Number Placeholder 10"/>
          <p:cNvSpPr>
            <a:spLocks noGrp="1"/>
          </p:cNvSpPr>
          <p:nvPr>
            <p:ph type="sldNum" sz="quarter" idx="12"/>
          </p:nvPr>
        </p:nvSpPr>
        <p:spPr>
          <a:xfrm>
            <a:off x="25809612" y="39383993"/>
            <a:ext cx="3633026" cy="1712151"/>
          </a:xfrm>
        </p:spPr>
        <p:txBody>
          <a:bodyPr/>
          <a:lstStyle>
            <a:lvl1pPr>
              <a:defRPr>
                <a:solidFill>
                  <a:srgbClr val="FFFFFF"/>
                </a:solidFill>
              </a:defRPr>
            </a:lvl1pPr>
          </a:lstStyle>
          <a:p>
            <a:fld id="{09C03C58-465B-42F2-8BA3-01664A6B69B6}" type="slidenum">
              <a:rPr lang="nl-NL" smtClean="0"/>
              <a:t>‹nr.›</a:t>
            </a:fld>
            <a:endParaRPr lang="nl-NL" dirty="0"/>
          </a:p>
        </p:txBody>
      </p:sp>
      <p:sp>
        <p:nvSpPr>
          <p:cNvPr id="12" name="Rectangle 11"/>
          <p:cNvSpPr/>
          <p:nvPr/>
        </p:nvSpPr>
        <p:spPr>
          <a:xfrm>
            <a:off x="22740049" y="1712151"/>
            <a:ext cx="6584859" cy="3937946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470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4" name="Rectangle 13"/>
          <p:cNvSpPr/>
          <p:nvPr/>
        </p:nvSpPr>
        <p:spPr>
          <a:xfrm>
            <a:off x="22399453" y="1084362"/>
            <a:ext cx="7266051" cy="406350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3084850" y="3766731"/>
            <a:ext cx="6039905" cy="10272903"/>
          </a:xfrm>
        </p:spPr>
        <p:txBody>
          <a:bodyPr anchor="b">
            <a:noAutofit/>
          </a:bodyPr>
          <a:lstStyle>
            <a:lvl1pPr algn="l">
              <a:defRPr sz="7946" b="0">
                <a:solidFill>
                  <a:srgbClr val="FFFFFF"/>
                </a:solidFill>
                <a:latin typeface="+mj-lt"/>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67657" y="1084362"/>
            <a:ext cx="21185080" cy="40635039"/>
          </a:xfrm>
          <a:solidFill>
            <a:schemeClr val="accent1">
              <a:lumMod val="60000"/>
              <a:lumOff val="40000"/>
            </a:schemeClr>
          </a:solidFill>
          <a:ln>
            <a:noFill/>
          </a:ln>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23084850" y="14267921"/>
            <a:ext cx="6039905" cy="21858455"/>
          </a:xfrm>
        </p:spPr>
        <p:txBody>
          <a:bodyPr>
            <a:normAutofit/>
          </a:bodyPr>
          <a:lstStyle>
            <a:lvl1pPr marL="0" indent="0" algn="l">
              <a:lnSpc>
                <a:spcPct val="110000"/>
              </a:lnSpc>
              <a:spcBef>
                <a:spcPts val="2649"/>
              </a:spcBef>
              <a:buNone/>
              <a:defRPr sz="4304">
                <a:solidFill>
                  <a:srgbClr val="FFFFFF"/>
                </a:solidFill>
              </a:defRPr>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nl-NL" smtClean="0"/>
              <a:t>Klik om de modelstijlen te bewerken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BBF110E-D48F-4A61-BE6D-11D38A61FE05}" type="datetimeFigureOut">
              <a:rPr lang="en-US" smtClean="0"/>
              <a:t>4/10/2017</a:t>
            </a:fld>
            <a:endParaRPr lang="en-US" dirty="0"/>
          </a:p>
        </p:txBody>
      </p:sp>
      <p:sp>
        <p:nvSpPr>
          <p:cNvPr id="6" name="Footer Placeholder 5"/>
          <p:cNvSpPr>
            <a:spLocks noGrp="1"/>
          </p:cNvSpPr>
          <p:nvPr>
            <p:ph type="ftr" sz="quarter" idx="11"/>
          </p:nvPr>
        </p:nvSpPr>
        <p:spPr/>
        <p:txBody>
          <a:bodyPr/>
          <a:lstStyle>
            <a:lvl1pPr marL="0" algn="r" defTabSz="3027487" rtl="0" eaLnBrk="1" latinLnBrk="0" hangingPunct="1">
              <a:defRPr lang="en-US" sz="298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smtClean="0"/>
              <a:t>
              </a:t>
            </a:r>
            <a:endParaRPr lang="en-US" dirty="0"/>
          </a:p>
        </p:txBody>
      </p:sp>
      <p:sp>
        <p:nvSpPr>
          <p:cNvPr id="7" name="Slide Number Placeholder 6"/>
          <p:cNvSpPr>
            <a:spLocks noGrp="1"/>
          </p:cNvSpPr>
          <p:nvPr>
            <p:ph type="sldNum" sz="quarter" idx="12"/>
          </p:nvPr>
        </p:nvSpPr>
        <p:spPr>
          <a:xfrm>
            <a:off x="25817188" y="39379462"/>
            <a:ext cx="3633026" cy="1712151"/>
          </a:xfrm>
        </p:spPr>
        <p:txBody>
          <a:bodyPr/>
          <a:lstStyle>
            <a:lvl1pPr>
              <a:defRPr>
                <a:solidFill>
                  <a:srgbClr val="FFFFFF"/>
                </a:solidFill>
              </a:defRPr>
            </a:lvl1pPr>
          </a:lstStyle>
          <a:p>
            <a:fld id="{D57F1E4F-1CFF-5643-939E-217C01CDF565}" type="slidenum">
              <a:rPr lang="en-US" smtClean="0"/>
              <a:pPr/>
              <a:t>‹nr.›</a:t>
            </a:fld>
            <a:endParaRPr lang="en-US" dirty="0"/>
          </a:p>
        </p:txBody>
      </p:sp>
      <p:sp>
        <p:nvSpPr>
          <p:cNvPr id="11" name="Rectangle 10"/>
          <p:cNvSpPr/>
          <p:nvPr/>
        </p:nvSpPr>
        <p:spPr>
          <a:xfrm>
            <a:off x="22740049" y="1712151"/>
            <a:ext cx="6584859" cy="3937946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288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582798" y="1084362"/>
            <a:ext cx="29109617" cy="40635039"/>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2422017" y="4010709"/>
            <a:ext cx="25431179" cy="856075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2422017" y="13126487"/>
            <a:ext cx="25431179" cy="24540824"/>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77302" y="39379462"/>
            <a:ext cx="6811923" cy="1712151"/>
          </a:xfrm>
          <a:prstGeom prst="rect">
            <a:avLst/>
          </a:prstGeom>
        </p:spPr>
        <p:txBody>
          <a:bodyPr vert="horz" lIns="91440" tIns="45720" rIns="91440" bIns="45720" rtlCol="0" anchor="b"/>
          <a:lstStyle>
            <a:lvl1pPr algn="l">
              <a:defRPr sz="2980">
                <a:solidFill>
                  <a:schemeClr val="tx1">
                    <a:lumMod val="75000"/>
                    <a:lumOff val="25000"/>
                  </a:schemeClr>
                </a:solidFill>
              </a:defRPr>
            </a:lvl1pPr>
          </a:lstStyle>
          <a:p>
            <a:fld id="{4CF2F181-94B8-48A3-BCAE-F0C842125A38}" type="datetime1">
              <a:rPr lang="nl-NL" smtClean="0"/>
              <a:t>10-4-2017</a:t>
            </a:fld>
            <a:endParaRPr lang="nl-NL" dirty="0"/>
          </a:p>
        </p:txBody>
      </p:sp>
      <p:sp>
        <p:nvSpPr>
          <p:cNvPr id="5" name="Footer Placeholder 4"/>
          <p:cNvSpPr>
            <a:spLocks noGrp="1"/>
          </p:cNvSpPr>
          <p:nvPr>
            <p:ph type="ftr" sz="quarter" idx="3"/>
          </p:nvPr>
        </p:nvSpPr>
        <p:spPr>
          <a:xfrm>
            <a:off x="8598161" y="39379462"/>
            <a:ext cx="13078892" cy="1712151"/>
          </a:xfrm>
          <a:prstGeom prst="rect">
            <a:avLst/>
          </a:prstGeom>
        </p:spPr>
        <p:txBody>
          <a:bodyPr vert="horz" lIns="91440" tIns="45720" rIns="91440" bIns="45720" rtlCol="0" anchor="b"/>
          <a:lstStyle>
            <a:lvl1pPr algn="ctr">
              <a:defRPr sz="2980">
                <a:solidFill>
                  <a:schemeClr val="tx1">
                    <a:lumMod val="75000"/>
                    <a:lumOff val="25000"/>
                  </a:schemeClr>
                </a:solidFill>
              </a:defRPr>
            </a:lvl1pPr>
          </a:lstStyle>
          <a:p>
            <a:endParaRPr lang="nl-NL" dirty="0"/>
          </a:p>
        </p:txBody>
      </p:sp>
      <p:sp>
        <p:nvSpPr>
          <p:cNvPr id="6" name="Slide Number Placeholder 5"/>
          <p:cNvSpPr>
            <a:spLocks noGrp="1"/>
          </p:cNvSpPr>
          <p:nvPr>
            <p:ph type="sldNum" sz="quarter" idx="4"/>
          </p:nvPr>
        </p:nvSpPr>
        <p:spPr>
          <a:xfrm>
            <a:off x="25902729" y="39379462"/>
            <a:ext cx="3633026" cy="1712151"/>
          </a:xfrm>
          <a:prstGeom prst="rect">
            <a:avLst/>
          </a:prstGeom>
        </p:spPr>
        <p:txBody>
          <a:bodyPr vert="horz" lIns="91440" tIns="45720" rIns="91440" bIns="45720" rtlCol="0" anchor="b"/>
          <a:lstStyle>
            <a:lvl1pPr algn="r">
              <a:defRPr sz="2980">
                <a:solidFill>
                  <a:schemeClr val="tx1">
                    <a:lumMod val="75000"/>
                    <a:lumOff val="25000"/>
                  </a:schemeClr>
                </a:solidFill>
              </a:defRPr>
            </a:lvl1pPr>
          </a:lstStyle>
          <a:p>
            <a:fld id="{09C03C58-465B-42F2-8BA3-01664A6B69B6}" type="slidenum">
              <a:rPr lang="nl-NL" smtClean="0"/>
              <a:pPr/>
              <a:t>‹nr.›</a:t>
            </a:fld>
            <a:endParaRPr lang="nl-NL" dirty="0"/>
          </a:p>
        </p:txBody>
      </p:sp>
    </p:spTree>
    <p:extLst>
      <p:ext uri="{BB962C8B-B14F-4D97-AF65-F5344CB8AC3E}">
        <p14:creationId xmlns:p14="http://schemas.microsoft.com/office/powerpoint/2010/main" val="157070339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4" r:id="rId7"/>
    <p:sldLayoutId id="214748372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3027487" rtl="0" eaLnBrk="1" latinLnBrk="0" hangingPunct="1">
        <a:lnSpc>
          <a:spcPct val="90000"/>
        </a:lnSpc>
        <a:spcBef>
          <a:spcPct val="0"/>
        </a:spcBef>
        <a:buNone/>
        <a:defRPr lang="en-US" sz="13244" kern="1200" cap="none" spc="0" baseline="0" dirty="0">
          <a:solidFill>
            <a:schemeClr val="tx1">
              <a:lumMod val="85000"/>
              <a:lumOff val="15000"/>
            </a:schemeClr>
          </a:solidFill>
          <a:effectLst/>
          <a:latin typeface="+mj-lt"/>
          <a:ea typeface="+mn-ea"/>
          <a:cs typeface="+mn-cs"/>
        </a:defRPr>
      </a:lvl1pPr>
    </p:titleStyle>
    <p:bodyStyle>
      <a:lvl1pPr marL="605497" indent="-605497" algn="l" defTabSz="3027487" rtl="0" eaLnBrk="1" latinLnBrk="0" hangingPunct="1">
        <a:lnSpc>
          <a:spcPct val="100000"/>
        </a:lnSpc>
        <a:spcBef>
          <a:spcPts val="2980"/>
        </a:spcBef>
        <a:spcAft>
          <a:spcPts val="0"/>
        </a:spcAft>
        <a:buClr>
          <a:schemeClr val="tx1">
            <a:lumMod val="85000"/>
            <a:lumOff val="15000"/>
          </a:schemeClr>
        </a:buClr>
        <a:buFont typeface="Garamond" pitchFamily="18" charset="0"/>
        <a:buChar char="◦"/>
        <a:defRPr sz="5960" kern="1200">
          <a:solidFill>
            <a:schemeClr val="tx1"/>
          </a:solidFill>
          <a:latin typeface="+mn-lt"/>
          <a:ea typeface="+mn-ea"/>
          <a:cs typeface="+mn-cs"/>
        </a:defRPr>
      </a:lvl1pPr>
      <a:lvl2pPr marL="1513743" indent="-605497" algn="l" defTabSz="3027487" rtl="0" eaLnBrk="1" latinLnBrk="0" hangingPunct="1">
        <a:lnSpc>
          <a:spcPct val="100000"/>
        </a:lnSpc>
        <a:spcBef>
          <a:spcPts val="1655"/>
        </a:spcBef>
        <a:buClr>
          <a:schemeClr val="tx1">
            <a:lumMod val="85000"/>
            <a:lumOff val="15000"/>
          </a:schemeClr>
        </a:buClr>
        <a:buFont typeface="Garamond" pitchFamily="18" charset="0"/>
        <a:buChar char="◦"/>
        <a:defRPr sz="5297" kern="1200">
          <a:solidFill>
            <a:schemeClr val="tx1"/>
          </a:solidFill>
          <a:latin typeface="+mn-lt"/>
          <a:ea typeface="+mn-ea"/>
          <a:cs typeface="+mn-cs"/>
        </a:defRPr>
      </a:lvl2pPr>
      <a:lvl3pPr marL="2421990" indent="-605497" algn="l" defTabSz="3027487" rtl="0" eaLnBrk="1" latinLnBrk="0" hangingPunct="1">
        <a:lnSpc>
          <a:spcPct val="100000"/>
        </a:lnSpc>
        <a:spcBef>
          <a:spcPts val="1655"/>
        </a:spcBef>
        <a:buClr>
          <a:schemeClr val="tx1">
            <a:lumMod val="85000"/>
            <a:lumOff val="15000"/>
          </a:schemeClr>
        </a:buClr>
        <a:buFont typeface="Garamond" pitchFamily="18" charset="0"/>
        <a:buChar char="◦"/>
        <a:defRPr sz="4635" kern="1200">
          <a:solidFill>
            <a:schemeClr val="tx1"/>
          </a:solidFill>
          <a:latin typeface="+mn-lt"/>
          <a:ea typeface="+mn-ea"/>
          <a:cs typeface="+mn-cs"/>
        </a:defRPr>
      </a:lvl3pPr>
      <a:lvl4pPr marL="3330236" indent="-605497" algn="l" defTabSz="3027487" rtl="0" eaLnBrk="1" latinLnBrk="0" hangingPunct="1">
        <a:lnSpc>
          <a:spcPct val="100000"/>
        </a:lnSpc>
        <a:spcBef>
          <a:spcPts val="1655"/>
        </a:spcBef>
        <a:buClr>
          <a:schemeClr val="tx1">
            <a:lumMod val="85000"/>
            <a:lumOff val="15000"/>
          </a:schemeClr>
        </a:buClr>
        <a:buFont typeface="Garamond" pitchFamily="18" charset="0"/>
        <a:buChar char="◦"/>
        <a:defRPr sz="4635" kern="1200">
          <a:solidFill>
            <a:schemeClr val="tx1"/>
          </a:solidFill>
          <a:latin typeface="+mn-lt"/>
          <a:ea typeface="+mn-ea"/>
          <a:cs typeface="+mn-cs"/>
        </a:defRPr>
      </a:lvl4pPr>
      <a:lvl5pPr marL="4238482" indent="-605497" algn="l" defTabSz="3027487" rtl="0" eaLnBrk="1" latinLnBrk="0" hangingPunct="1">
        <a:lnSpc>
          <a:spcPct val="100000"/>
        </a:lnSpc>
        <a:spcBef>
          <a:spcPts val="1655"/>
        </a:spcBef>
        <a:buClr>
          <a:schemeClr val="tx1">
            <a:lumMod val="85000"/>
            <a:lumOff val="15000"/>
          </a:schemeClr>
        </a:buClr>
        <a:buFont typeface="Garamond" pitchFamily="18" charset="0"/>
        <a:buChar char="◦"/>
        <a:defRPr sz="4635" kern="1200">
          <a:solidFill>
            <a:schemeClr val="tx1"/>
          </a:solidFill>
          <a:latin typeface="+mn-lt"/>
          <a:ea typeface="+mn-ea"/>
          <a:cs typeface="+mn-cs"/>
        </a:defRPr>
      </a:lvl5pPr>
      <a:lvl6pPr marL="5297440" indent="-756872" algn="l" defTabSz="3027487" rtl="0" eaLnBrk="1" latinLnBrk="0" hangingPunct="1">
        <a:lnSpc>
          <a:spcPct val="100000"/>
        </a:lnSpc>
        <a:spcBef>
          <a:spcPts val="1655"/>
        </a:spcBef>
        <a:buClr>
          <a:schemeClr val="tx1">
            <a:lumMod val="85000"/>
            <a:lumOff val="15000"/>
          </a:schemeClr>
        </a:buClr>
        <a:buFont typeface="Garamond" pitchFamily="18" charset="0"/>
        <a:buChar char="◦"/>
        <a:defRPr sz="4635" kern="1200">
          <a:solidFill>
            <a:schemeClr val="tx1"/>
          </a:solidFill>
          <a:latin typeface="+mn-lt"/>
          <a:ea typeface="+mn-ea"/>
          <a:cs typeface="+mn-cs"/>
        </a:defRPr>
      </a:lvl6pPr>
      <a:lvl7pPr marL="6290710" indent="-756872" algn="l" defTabSz="3027487" rtl="0" eaLnBrk="1" latinLnBrk="0" hangingPunct="1">
        <a:lnSpc>
          <a:spcPct val="100000"/>
        </a:lnSpc>
        <a:spcBef>
          <a:spcPts val="1655"/>
        </a:spcBef>
        <a:buClr>
          <a:schemeClr val="tx1">
            <a:lumMod val="85000"/>
            <a:lumOff val="15000"/>
          </a:schemeClr>
        </a:buClr>
        <a:buFont typeface="Garamond" pitchFamily="18" charset="0"/>
        <a:buChar char="◦"/>
        <a:defRPr sz="4635" kern="1200">
          <a:solidFill>
            <a:schemeClr val="tx1"/>
          </a:solidFill>
          <a:latin typeface="+mn-lt"/>
          <a:ea typeface="+mn-ea"/>
          <a:cs typeface="+mn-cs"/>
        </a:defRPr>
      </a:lvl7pPr>
      <a:lvl8pPr marL="7283980" indent="-756872" algn="l" defTabSz="3027487" rtl="0" eaLnBrk="1" latinLnBrk="0" hangingPunct="1">
        <a:lnSpc>
          <a:spcPct val="100000"/>
        </a:lnSpc>
        <a:spcBef>
          <a:spcPts val="1655"/>
        </a:spcBef>
        <a:buClr>
          <a:schemeClr val="tx1">
            <a:lumMod val="85000"/>
            <a:lumOff val="15000"/>
          </a:schemeClr>
        </a:buClr>
        <a:buFont typeface="Garamond" pitchFamily="18" charset="0"/>
        <a:buChar char="◦"/>
        <a:defRPr sz="4635" kern="1200">
          <a:solidFill>
            <a:schemeClr val="tx1"/>
          </a:solidFill>
          <a:latin typeface="+mn-lt"/>
          <a:ea typeface="+mn-ea"/>
          <a:cs typeface="+mn-cs"/>
        </a:defRPr>
      </a:lvl8pPr>
      <a:lvl9pPr marL="8277250" indent="-756872" algn="l" defTabSz="3027487" rtl="0" eaLnBrk="1" latinLnBrk="0" hangingPunct="1">
        <a:lnSpc>
          <a:spcPct val="100000"/>
        </a:lnSpc>
        <a:spcBef>
          <a:spcPts val="1655"/>
        </a:spcBef>
        <a:buClr>
          <a:schemeClr val="tx1">
            <a:lumMod val="85000"/>
            <a:lumOff val="15000"/>
          </a:schemeClr>
        </a:buClr>
        <a:buFont typeface="Garamond" pitchFamily="18" charset="0"/>
        <a:buChar char="◦"/>
        <a:defRPr sz="4635"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536" userDrawn="1">
          <p15:clr>
            <a:srgbClr val="F26B43"/>
          </p15:clr>
        </p15:guide>
        <p15:guide id="2" orient="horz" pos="1348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mailto:j.wintraecken@helicon.nl" TargetMode="External"/><Relationship Id="rId13" Type="http://schemas.openxmlformats.org/officeDocument/2006/relationships/hyperlink" Target="mailto:t.vandeSande@helicon.nl" TargetMode="External"/><Relationship Id="rId1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hyperlink" Target="mailto:t.fens@helicon.nl" TargetMode="External"/><Relationship Id="rId12" Type="http://schemas.openxmlformats.org/officeDocument/2006/relationships/hyperlink" Target="mailto:c.burgmans@helicon.nl" TargetMode="External"/><Relationship Id="rId17" Type="http://schemas.openxmlformats.org/officeDocument/2006/relationships/image" Target="../media/image11.jpeg"/><Relationship Id="rId2" Type="http://schemas.openxmlformats.org/officeDocument/2006/relationships/image" Target="../media/image3.png"/><Relationship Id="rId16" Type="http://schemas.openxmlformats.org/officeDocument/2006/relationships/image" Target="../media/image10.jpeg"/><Relationship Id="rId20"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7.jpg"/><Relationship Id="rId11" Type="http://schemas.openxmlformats.org/officeDocument/2006/relationships/hyperlink" Target="mailto:w.vanbragt@helicon.nl" TargetMode="External"/><Relationship Id="rId5" Type="http://schemas.openxmlformats.org/officeDocument/2006/relationships/image" Target="../media/image6.png"/><Relationship Id="rId15" Type="http://schemas.openxmlformats.org/officeDocument/2006/relationships/image" Target="../media/image9.jpeg"/><Relationship Id="rId10" Type="http://schemas.openxmlformats.org/officeDocument/2006/relationships/hyperlink" Target="mailto:s.halewijn@helicon.nl" TargetMode="External"/><Relationship Id="rId19" Type="http://schemas.openxmlformats.org/officeDocument/2006/relationships/hyperlink" Target="http://www.google.nl/url?sa=i&amp;rct=j&amp;q=&amp;esrc=s&amp;source=images&amp;cd=&amp;cad=rja&amp;uact=8&amp;ved=0ahUKEwjL4JW7tJnTAhWI6xoKHa7ABnUQjRwIBw&amp;url=http%3A%2F%2Fhittaochjamfor.se%2FComparison%2FIndex%2F3&amp;psig=AFQjCNEKp5G5kwA8EQEyBFPNPs8tW-ZTHQ&amp;ust=1491897196592982" TargetMode="External"/><Relationship Id="rId4" Type="http://schemas.openxmlformats.org/officeDocument/2006/relationships/image" Target="../media/image5.png"/><Relationship Id="rId9" Type="http://schemas.openxmlformats.org/officeDocument/2006/relationships/hyperlink" Target="mailto:r.vandebunt@helicon.nl" TargetMode="Externa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6000">
              <a:schemeClr val="accent5"/>
            </a:gs>
            <a:gs pos="74000">
              <a:schemeClr val="accent1">
                <a:lumMod val="45000"/>
                <a:lumOff val="55000"/>
              </a:schemeClr>
            </a:gs>
            <a:gs pos="8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3" name="Afgeronde rechthoek 72"/>
          <p:cNvSpPr/>
          <p:nvPr/>
        </p:nvSpPr>
        <p:spPr>
          <a:xfrm>
            <a:off x="6949439" y="12322973"/>
            <a:ext cx="13350241" cy="3642212"/>
          </a:xfrm>
          <a:prstGeom prst="roundRect">
            <a:avLst>
              <a:gd name="adj" fmla="val 50000"/>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tekst 62"/>
          <p:cNvSpPr>
            <a:spLocks noGrp="1"/>
          </p:cNvSpPr>
          <p:nvPr>
            <p:ph type="body" sz="half" idx="2"/>
          </p:nvPr>
        </p:nvSpPr>
        <p:spPr>
          <a:xfrm>
            <a:off x="23084848" y="10431950"/>
            <a:ext cx="6039905" cy="11396419"/>
          </a:xfrm>
        </p:spPr>
        <p:txBody>
          <a:bodyPr>
            <a:normAutofit lnSpcReduction="10000"/>
          </a:bodyPr>
          <a:lstStyle/>
          <a:p>
            <a:r>
              <a:rPr lang="nl-NL" dirty="0" smtClean="0"/>
              <a:t>Op 29 maart zijn een 4-tal docenten van de opleidingen Dier en 3 docenten van de opleiding Milieu uit ‘s-Hertogenbosch, naar Zweden gegaan. Het doel van de reis was om ervaring en inspiratie op te doen ten aanzien van het onderwijssysteem KED, ontwikkelt in Zweden. Er zijn daar 2 scholen bezocht.</a:t>
            </a:r>
            <a:endParaRPr lang="nl-NL" dirty="0"/>
          </a:p>
        </p:txBody>
      </p:sp>
      <p:pic>
        <p:nvPicPr>
          <p:cNvPr id="64" name="Picture 2" descr="https://vibe.mijnhelicon.nl/ssf/s/readFile/folderEntry/311455/2c90a9b353ce68610153e51e9b3e24b3/1459837901627/lastView/HELI16061-01%20PNG%20pebbles_1-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7780" y="35798835"/>
            <a:ext cx="2937866" cy="296801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s://vibe.mijnhelicon.nl/ssf/s/readFile/folderEntry/311456/2c90a9b353ce68610153e51e9bdb24b9/1459837901783/lastView/HELI16061-01%20PNG%20pebbles_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2320" y="35812732"/>
            <a:ext cx="2924110" cy="295411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https://vibe.mijnhelicon.nl/ssf/s/readFile/folderEntry/351520/2c90a9b3565629bc0156db97727657ee/1472562950767/lastView/Helicon%20zonder%20Opleidingen%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17874" y="39232919"/>
            <a:ext cx="5395543" cy="1537214"/>
          </a:xfrm>
          <a:prstGeom prst="rect">
            <a:avLst/>
          </a:prstGeom>
          <a:noFill/>
          <a:extLst>
            <a:ext uri="{909E8E84-426E-40DD-AFC4-6F175D3DCCD1}">
              <a14:hiddenFill xmlns:a14="http://schemas.microsoft.com/office/drawing/2010/main">
                <a:solidFill>
                  <a:srgbClr val="FFFFFF"/>
                </a:solidFill>
              </a14:hiddenFill>
            </a:ext>
          </a:extLst>
        </p:spPr>
      </p:pic>
      <p:sp>
        <p:nvSpPr>
          <p:cNvPr id="67" name="Rechthoek 66"/>
          <p:cNvSpPr/>
          <p:nvPr/>
        </p:nvSpPr>
        <p:spPr>
          <a:xfrm>
            <a:off x="122920" y="875377"/>
            <a:ext cx="29916235" cy="4124206"/>
          </a:xfrm>
          <a:prstGeom prst="rect">
            <a:avLst/>
          </a:prstGeom>
          <a:solidFill>
            <a:schemeClr val="accent5">
              <a:lumMod val="75000"/>
            </a:schemeClr>
          </a:solidFill>
        </p:spPr>
        <p:txBody>
          <a:bodyPr wrap="square" lIns="91440" tIns="45720" rIns="91440" bIns="45720">
            <a:spAutoFit/>
          </a:bodyPr>
          <a:lstStyle/>
          <a:p>
            <a:pPr algn="ctr"/>
            <a:r>
              <a:rPr lang="nl-NL"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STUDIEREIS Zweden: Op zoek naar</a:t>
            </a:r>
          </a:p>
          <a:p>
            <a:pPr algn="ctr"/>
            <a:r>
              <a:rPr lang="nl-NL" sz="16600" b="1" i="1" spc="600" dirty="0" smtClean="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rPr>
              <a:t>ONDERWIJS VERNIEUWING</a:t>
            </a:r>
            <a:endParaRPr lang="nl-NL" sz="16600" b="1" i="1" spc="600" dirty="0">
              <a:ln w="12700" cmpd="sng">
                <a:solidFill>
                  <a:schemeClr val="accent4"/>
                </a:solidFill>
                <a:prstDash val="solid"/>
              </a:ln>
              <a:solidFill>
                <a:schemeClr val="accent2">
                  <a:lumMod val="75000"/>
                </a:schemeClr>
              </a:solidFill>
              <a:effectLst>
                <a:outerShdw blurRad="38100" dist="38100" dir="2700000" algn="tl">
                  <a:srgbClr val="000000">
                    <a:alpha val="43137"/>
                  </a:srgbClr>
                </a:outerShdw>
              </a:effectLst>
            </a:endParaRPr>
          </a:p>
        </p:txBody>
      </p:sp>
      <p:sp>
        <p:nvSpPr>
          <p:cNvPr id="68" name="Tekstvak 67"/>
          <p:cNvSpPr txBox="1"/>
          <p:nvPr/>
        </p:nvSpPr>
        <p:spPr>
          <a:xfrm>
            <a:off x="844794" y="5392788"/>
            <a:ext cx="20687208" cy="5724644"/>
          </a:xfrm>
          <a:prstGeom prst="rect">
            <a:avLst/>
          </a:prstGeom>
          <a:noFill/>
        </p:spPr>
        <p:txBody>
          <a:bodyPr wrap="square" rtlCol="0">
            <a:spAutoFit/>
          </a:bodyPr>
          <a:lstStyle/>
          <a:p>
            <a:pPr algn="ctr"/>
            <a:r>
              <a:rPr lang="nl-NL" sz="5400" dirty="0" smtClean="0">
                <a:solidFill>
                  <a:schemeClr val="accent1">
                    <a:lumMod val="60000"/>
                    <a:lumOff val="40000"/>
                  </a:schemeClr>
                </a:solidFill>
              </a:rPr>
              <a:t>Dat het Helicon-onderwijs moet veranderen staat buiten kijf. De docent die frontaal les geeft en telefoons laat inleveren lijkt zijn beste tijd te hebben gehad. Hoe houden we aansluiting met de sterk veranderende samenleving en stellen we de individuele leerling centraal? Het antwoord lijkt  </a:t>
            </a:r>
            <a:r>
              <a:rPr lang="nl-NL" sz="9600" b="1" dirty="0" smtClean="0">
                <a:ln w="22225">
                  <a:solidFill>
                    <a:schemeClr val="accent2"/>
                  </a:solidFill>
                  <a:prstDash val="solid"/>
                </a:ln>
                <a:solidFill>
                  <a:schemeClr val="accent2">
                    <a:lumMod val="40000"/>
                    <a:lumOff val="60000"/>
                  </a:schemeClr>
                </a:solidFill>
              </a:rPr>
              <a:t>GEPERSONALISEERD LEREN</a:t>
            </a:r>
            <a:endParaRPr lang="nl-NL" sz="6000" b="1" dirty="0">
              <a:ln w="22225">
                <a:solidFill>
                  <a:schemeClr val="accent2"/>
                </a:solidFill>
                <a:prstDash val="solid"/>
              </a:ln>
              <a:solidFill>
                <a:schemeClr val="accent2">
                  <a:lumMod val="40000"/>
                  <a:lumOff val="60000"/>
                </a:schemeClr>
              </a:solidFill>
            </a:endParaRPr>
          </a:p>
        </p:txBody>
      </p:sp>
      <p:sp>
        <p:nvSpPr>
          <p:cNvPr id="69" name="Rechthoek 68"/>
          <p:cNvSpPr/>
          <p:nvPr/>
        </p:nvSpPr>
        <p:spPr>
          <a:xfrm>
            <a:off x="7520613" y="12773172"/>
            <a:ext cx="12147877" cy="2646878"/>
          </a:xfrm>
          <a:prstGeom prst="rect">
            <a:avLst/>
          </a:prstGeom>
          <a:noFill/>
        </p:spPr>
        <p:txBody>
          <a:bodyPr wrap="none" lIns="91440" tIns="45720" rIns="91440" bIns="45720">
            <a:spAutoFit/>
          </a:bodyPr>
          <a:lstStyle/>
          <a:p>
            <a:pPr algn="ctr"/>
            <a:r>
              <a:rPr lang="nl-NL" sz="16600" b="1" dirty="0" smtClean="0">
                <a:ln w="22225">
                  <a:solidFill>
                    <a:schemeClr val="accent4">
                      <a:lumMod val="60000"/>
                      <a:lumOff val="40000"/>
                    </a:schemeClr>
                  </a:solidFill>
                  <a:prstDash val="solid"/>
                </a:ln>
                <a:solidFill>
                  <a:schemeClr val="accent5">
                    <a:lumMod val="75000"/>
                  </a:schemeClr>
                </a:solidFill>
              </a:rPr>
              <a:t>HOE DAN??</a:t>
            </a:r>
            <a:endParaRPr lang="nl-NL" sz="16600" b="1" dirty="0">
              <a:ln w="22225">
                <a:solidFill>
                  <a:schemeClr val="accent4">
                    <a:lumMod val="60000"/>
                    <a:lumOff val="40000"/>
                  </a:schemeClr>
                </a:solidFill>
                <a:prstDash val="solid"/>
              </a:ln>
              <a:solidFill>
                <a:schemeClr val="accent5">
                  <a:lumMod val="75000"/>
                </a:schemeClr>
              </a:solidFill>
            </a:endParaRPr>
          </a:p>
        </p:txBody>
      </p:sp>
      <p:pic>
        <p:nvPicPr>
          <p:cNvPr id="70" name="Afbeelding 69"/>
          <p:cNvPicPr>
            <a:picLocks noChangeAspect="1"/>
          </p:cNvPicPr>
          <p:nvPr/>
        </p:nvPicPr>
        <p:blipFill>
          <a:blip r:embed="rId5"/>
          <a:stretch>
            <a:fillRect/>
          </a:stretch>
        </p:blipFill>
        <p:spPr>
          <a:xfrm>
            <a:off x="1990094" y="18705343"/>
            <a:ext cx="19081878" cy="22080059"/>
          </a:xfrm>
          <a:prstGeom prst="rect">
            <a:avLst/>
          </a:prstGeom>
        </p:spPr>
      </p:pic>
      <p:pic>
        <p:nvPicPr>
          <p:cNvPr id="71" name="Afbeelding 70"/>
          <p:cNvPicPr>
            <a:picLocks noChangeAspect="1"/>
          </p:cNvPicPr>
          <p:nvPr/>
        </p:nvPicPr>
        <p:blipFill rotWithShape="1">
          <a:blip r:embed="rId6">
            <a:extLst>
              <a:ext uri="{28A0092B-C50C-407E-A947-70E740481C1C}">
                <a14:useLocalDpi xmlns:a14="http://schemas.microsoft.com/office/drawing/2010/main" val="0"/>
              </a:ext>
            </a:extLst>
          </a:blip>
          <a:srcRect b="9127"/>
          <a:stretch/>
        </p:blipFill>
        <p:spPr>
          <a:xfrm>
            <a:off x="23240989" y="5884424"/>
            <a:ext cx="5727625" cy="3895521"/>
          </a:xfrm>
          <a:prstGeom prst="rect">
            <a:avLst/>
          </a:prstGeom>
        </p:spPr>
      </p:pic>
      <p:sp>
        <p:nvSpPr>
          <p:cNvPr id="74" name="Rechthoek 73"/>
          <p:cNvSpPr/>
          <p:nvPr/>
        </p:nvSpPr>
        <p:spPr>
          <a:xfrm>
            <a:off x="520403" y="16675892"/>
            <a:ext cx="21771366" cy="1446550"/>
          </a:xfrm>
          <a:prstGeom prst="rect">
            <a:avLst/>
          </a:prstGeom>
        </p:spPr>
        <p:txBody>
          <a:bodyPr wrap="square">
            <a:spAutoFit/>
          </a:bodyPr>
          <a:lstStyle/>
          <a:p>
            <a:pPr algn="ctr"/>
            <a:r>
              <a:rPr lang="nl-NL" sz="4400" i="1" dirty="0">
                <a:solidFill>
                  <a:srgbClr val="7030A0"/>
                </a:solidFill>
                <a:effectLst>
                  <a:glow rad="228600">
                    <a:schemeClr val="accent6">
                      <a:satMod val="175000"/>
                      <a:alpha val="40000"/>
                    </a:schemeClr>
                  </a:glow>
                  <a:outerShdw blurRad="38100" dist="38100" dir="2700000" algn="tl">
                    <a:srgbClr val="000000">
                      <a:alpha val="43137"/>
                    </a:srgbClr>
                  </a:outerShdw>
                </a:effectLst>
              </a:rPr>
              <a:t>Eén van de onderwijsconcepten waar we veel van kunnen </a:t>
            </a:r>
            <a:r>
              <a:rPr lang="nl-NL" sz="4400" i="1" dirty="0" smtClean="0">
                <a:solidFill>
                  <a:srgbClr val="7030A0"/>
                </a:solidFill>
                <a:effectLst>
                  <a:glow rad="228600">
                    <a:schemeClr val="accent6">
                      <a:satMod val="175000"/>
                      <a:alpha val="40000"/>
                    </a:schemeClr>
                  </a:glow>
                  <a:outerShdw blurRad="38100" dist="38100" dir="2700000" algn="tl">
                    <a:srgbClr val="000000">
                      <a:alpha val="43137"/>
                    </a:srgbClr>
                  </a:outerShdw>
                </a:effectLst>
              </a:rPr>
              <a:t>is </a:t>
            </a:r>
            <a:r>
              <a:rPr lang="nl-NL" sz="4400" i="1" dirty="0">
                <a:solidFill>
                  <a:srgbClr val="7030A0"/>
                </a:solidFill>
                <a:effectLst>
                  <a:glow rad="228600">
                    <a:schemeClr val="accent6">
                      <a:satMod val="175000"/>
                      <a:alpha val="40000"/>
                    </a:schemeClr>
                  </a:glow>
                  <a:outerShdw blurRad="38100" dist="38100" dir="2700000" algn="tl">
                    <a:srgbClr val="000000">
                      <a:alpha val="43137"/>
                    </a:srgbClr>
                  </a:outerShdw>
                </a:effectLst>
              </a:rPr>
              <a:t>het </a:t>
            </a:r>
            <a:r>
              <a:rPr lang="nl-NL" sz="4400" i="1" dirty="0" smtClean="0">
                <a:solidFill>
                  <a:srgbClr val="7030A0"/>
                </a:solidFill>
                <a:effectLst>
                  <a:glow rad="228600">
                    <a:schemeClr val="accent6">
                      <a:satMod val="175000"/>
                      <a:alpha val="40000"/>
                    </a:schemeClr>
                  </a:glow>
                  <a:outerShdw blurRad="38100" dist="38100" dir="2700000" algn="tl">
                    <a:srgbClr val="000000">
                      <a:alpha val="43137"/>
                    </a:srgbClr>
                  </a:outerShdw>
                </a:effectLst>
              </a:rPr>
              <a:t>Zweedse</a:t>
            </a:r>
          </a:p>
          <a:p>
            <a:pPr algn="ctr"/>
            <a:r>
              <a:rPr lang="nl-NL" sz="4400" i="1" dirty="0" smtClean="0">
                <a:solidFill>
                  <a:srgbClr val="7030A0"/>
                </a:solidFill>
                <a:effectLst>
                  <a:glow rad="228600">
                    <a:schemeClr val="accent6">
                      <a:satMod val="175000"/>
                      <a:alpha val="40000"/>
                    </a:schemeClr>
                  </a:glow>
                  <a:outerShdw blurRad="38100" dist="38100" dir="2700000" algn="tl">
                    <a:srgbClr val="000000">
                      <a:alpha val="43137"/>
                    </a:srgbClr>
                  </a:outerShdw>
                </a:effectLst>
              </a:rPr>
              <a:t> </a:t>
            </a:r>
            <a:r>
              <a:rPr lang="nl-NL" sz="4400" i="1" dirty="0" err="1">
                <a:solidFill>
                  <a:srgbClr val="7030A0"/>
                </a:solidFill>
                <a:effectLst>
                  <a:glow rad="228600">
                    <a:schemeClr val="accent6">
                      <a:satMod val="175000"/>
                      <a:alpha val="40000"/>
                    </a:schemeClr>
                  </a:glow>
                  <a:outerShdw blurRad="38100" dist="38100" dir="2700000" algn="tl">
                    <a:srgbClr val="000000">
                      <a:alpha val="43137"/>
                    </a:srgbClr>
                  </a:outerShdw>
                </a:effectLst>
              </a:rPr>
              <a:t>Kunskapsskolan</a:t>
            </a:r>
            <a:r>
              <a:rPr lang="nl-NL" sz="4400" i="1" dirty="0">
                <a:solidFill>
                  <a:srgbClr val="7030A0"/>
                </a:solidFill>
                <a:effectLst>
                  <a:glow rad="228600">
                    <a:schemeClr val="accent6">
                      <a:satMod val="175000"/>
                      <a:alpha val="40000"/>
                    </a:schemeClr>
                  </a:glow>
                  <a:outerShdw blurRad="38100" dist="38100" dir="2700000" algn="tl">
                    <a:srgbClr val="000000">
                      <a:alpha val="43137"/>
                    </a:srgbClr>
                  </a:outerShdw>
                </a:effectLst>
              </a:rPr>
              <a:t> </a:t>
            </a:r>
            <a:r>
              <a:rPr lang="nl-NL" sz="4400" i="1" dirty="0" err="1">
                <a:solidFill>
                  <a:srgbClr val="7030A0"/>
                </a:solidFill>
                <a:effectLst>
                  <a:glow rad="228600">
                    <a:schemeClr val="accent6">
                      <a:satMod val="175000"/>
                      <a:alpha val="40000"/>
                    </a:schemeClr>
                  </a:glow>
                  <a:outerShdw blurRad="38100" dist="38100" dir="2700000" algn="tl">
                    <a:srgbClr val="000000">
                      <a:alpha val="43137"/>
                    </a:srgbClr>
                  </a:outerShdw>
                </a:effectLst>
              </a:rPr>
              <a:t>EDucation</a:t>
            </a:r>
            <a:r>
              <a:rPr lang="nl-NL" sz="4400" i="1" dirty="0">
                <a:solidFill>
                  <a:srgbClr val="7030A0"/>
                </a:solidFill>
                <a:effectLst>
                  <a:glow rad="228600">
                    <a:schemeClr val="accent6">
                      <a:satMod val="175000"/>
                      <a:alpha val="40000"/>
                    </a:schemeClr>
                  </a:glow>
                  <a:outerShdw blurRad="38100" dist="38100" dir="2700000" algn="tl">
                    <a:srgbClr val="000000">
                      <a:alpha val="43137"/>
                    </a:srgbClr>
                  </a:outerShdw>
                </a:effectLst>
              </a:rPr>
              <a:t> (KED).</a:t>
            </a:r>
            <a:endParaRPr lang="nl-NL" sz="4400" dirty="0">
              <a:solidFill>
                <a:srgbClr val="7030A0"/>
              </a:solidFill>
              <a:effectLst>
                <a:glow rad="228600">
                  <a:schemeClr val="accent6">
                    <a:satMod val="175000"/>
                    <a:alpha val="40000"/>
                  </a:schemeClr>
                </a:glow>
                <a:outerShdw blurRad="38100" dist="38100" dir="2700000" algn="tl">
                  <a:srgbClr val="000000">
                    <a:alpha val="43137"/>
                  </a:srgbClr>
                </a:outerShdw>
              </a:effectLst>
            </a:endParaRPr>
          </a:p>
        </p:txBody>
      </p:sp>
      <p:sp>
        <p:nvSpPr>
          <p:cNvPr id="75" name="Tekstvak 74"/>
          <p:cNvSpPr txBox="1"/>
          <p:nvPr/>
        </p:nvSpPr>
        <p:spPr>
          <a:xfrm>
            <a:off x="12293402" y="36196525"/>
            <a:ext cx="6285695" cy="338554"/>
          </a:xfrm>
          <a:prstGeom prst="rect">
            <a:avLst/>
          </a:prstGeom>
          <a:noFill/>
        </p:spPr>
        <p:txBody>
          <a:bodyPr wrap="none" rtlCol="0">
            <a:spAutoFit/>
          </a:bodyPr>
          <a:lstStyle/>
          <a:p>
            <a:r>
              <a:rPr lang="nl-NL" sz="1600" dirty="0" smtClean="0"/>
              <a:t>Afbeelding is afkomstig van: Sens en Stichting </a:t>
            </a:r>
            <a:r>
              <a:rPr lang="nl-NL" sz="1600" dirty="0" err="1" smtClean="0"/>
              <a:t>Kunskapsskolan</a:t>
            </a:r>
            <a:endParaRPr lang="nl-NL" sz="1600" dirty="0"/>
          </a:p>
        </p:txBody>
      </p:sp>
      <p:sp>
        <p:nvSpPr>
          <p:cNvPr id="77" name="Staande oorkonde 76"/>
          <p:cNvSpPr/>
          <p:nvPr/>
        </p:nvSpPr>
        <p:spPr>
          <a:xfrm>
            <a:off x="22657530" y="26133491"/>
            <a:ext cx="7039030" cy="9213171"/>
          </a:xfrm>
          <a:prstGeom prst="verticalScroll">
            <a:avLst>
              <a:gd name="adj" fmla="val 9035"/>
            </a:avLst>
          </a:prstGeom>
          <a:solidFill>
            <a:schemeClr val="accent5"/>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De ervaringen helpen de docenten bij het vormgeven van het eigen onderwijs op de vestiging voor volgend schooljaar. Hoe en wat precies is nog voor een deel onduidelijk: Er ligt </a:t>
            </a:r>
            <a:r>
              <a:rPr lang="nl-NL" sz="3600" dirty="0" smtClean="0"/>
              <a:t>geen </a:t>
            </a:r>
            <a:r>
              <a:rPr lang="nl-NL" sz="3600" dirty="0"/>
              <a:t>panklaar antwoord. Bepaalde KED elementen kunnen zo worden geïntegreerd, andere ideeën hebben meer tijd nodig. </a:t>
            </a:r>
          </a:p>
        </p:txBody>
      </p:sp>
      <p:sp>
        <p:nvSpPr>
          <p:cNvPr id="78" name="Tekstvak 77"/>
          <p:cNvSpPr txBox="1"/>
          <p:nvPr/>
        </p:nvSpPr>
        <p:spPr>
          <a:xfrm>
            <a:off x="122920" y="41830506"/>
            <a:ext cx="29430418" cy="1200329"/>
          </a:xfrm>
          <a:prstGeom prst="rect">
            <a:avLst/>
          </a:prstGeom>
          <a:noFill/>
        </p:spPr>
        <p:txBody>
          <a:bodyPr wrap="square" rtlCol="0">
            <a:spAutoFit/>
          </a:bodyPr>
          <a:lstStyle/>
          <a:p>
            <a:r>
              <a:rPr lang="nl-NL" sz="2400" dirty="0" smtClean="0"/>
              <a:t>VRAGEN/MEER INFO?: Deelnemers aan </a:t>
            </a:r>
            <a:r>
              <a:rPr lang="nl-NL" sz="2400" dirty="0"/>
              <a:t>de studiereis: </a:t>
            </a:r>
            <a:r>
              <a:rPr lang="nl-NL" sz="2400" dirty="0" smtClean="0"/>
              <a:t>Tatjana </a:t>
            </a:r>
            <a:r>
              <a:rPr lang="nl-NL" sz="2400" dirty="0" err="1" smtClean="0"/>
              <a:t>Fens</a:t>
            </a:r>
            <a:r>
              <a:rPr lang="nl-NL" sz="2400" dirty="0" smtClean="0"/>
              <a:t> </a:t>
            </a:r>
            <a:r>
              <a:rPr lang="nl-NL" sz="2400" dirty="0" smtClean="0">
                <a:hlinkClick r:id="rId7"/>
              </a:rPr>
              <a:t>t.fens@helicon.nl</a:t>
            </a:r>
            <a:r>
              <a:rPr lang="nl-NL" sz="2400" dirty="0" smtClean="0"/>
              <a:t> ; </a:t>
            </a:r>
            <a:r>
              <a:rPr lang="nl-NL" sz="2400" dirty="0"/>
              <a:t>Jeroen </a:t>
            </a:r>
            <a:r>
              <a:rPr lang="nl-NL" sz="2400" dirty="0" smtClean="0"/>
              <a:t>Wintraecken </a:t>
            </a:r>
            <a:r>
              <a:rPr lang="nl-NL" sz="2400" dirty="0" smtClean="0">
                <a:hlinkClick r:id="rId8"/>
              </a:rPr>
              <a:t>j.wintraecken@helicon.nl</a:t>
            </a:r>
            <a:r>
              <a:rPr lang="nl-NL" sz="2400" dirty="0" smtClean="0"/>
              <a:t>;  </a:t>
            </a:r>
            <a:r>
              <a:rPr lang="nl-NL" sz="2400" dirty="0"/>
              <a:t>Rick van de Bunt </a:t>
            </a:r>
            <a:r>
              <a:rPr lang="nl-NL" sz="2400" dirty="0" smtClean="0">
                <a:hlinkClick r:id="rId9"/>
              </a:rPr>
              <a:t>r.vandebunt@helicon.nl</a:t>
            </a:r>
            <a:r>
              <a:rPr lang="nl-NL" sz="2400" dirty="0" smtClean="0"/>
              <a:t>; </a:t>
            </a:r>
          </a:p>
          <a:p>
            <a:pPr algn="ctr"/>
            <a:r>
              <a:rPr lang="nl-NL" sz="2400" dirty="0" smtClean="0"/>
              <a:t>Stefan </a:t>
            </a:r>
            <a:r>
              <a:rPr lang="nl-NL" sz="2400" dirty="0"/>
              <a:t>Halewijn </a:t>
            </a:r>
            <a:r>
              <a:rPr lang="nl-NL" sz="2400" dirty="0" smtClean="0">
                <a:hlinkClick r:id="rId10"/>
              </a:rPr>
              <a:t>s.halewijn@helicon.nl</a:t>
            </a:r>
            <a:r>
              <a:rPr lang="nl-NL" sz="2400" dirty="0" smtClean="0"/>
              <a:t>; </a:t>
            </a:r>
            <a:r>
              <a:rPr lang="nl-NL" sz="2400" dirty="0"/>
              <a:t>Wiet van Bragt </a:t>
            </a:r>
            <a:r>
              <a:rPr lang="nl-NL" sz="2400" dirty="0" smtClean="0">
                <a:hlinkClick r:id="rId11"/>
              </a:rPr>
              <a:t>w.vanbragt@helicon.nl</a:t>
            </a:r>
            <a:r>
              <a:rPr lang="nl-NL" sz="2400" dirty="0" smtClean="0"/>
              <a:t>; Cristel Burgmans </a:t>
            </a:r>
            <a:r>
              <a:rPr lang="nl-NL" sz="2400" dirty="0" smtClean="0">
                <a:hlinkClick r:id="rId12"/>
              </a:rPr>
              <a:t>c.burgmans@helicon.nl</a:t>
            </a:r>
            <a:r>
              <a:rPr lang="nl-NL" sz="2400" dirty="0" smtClean="0"/>
              <a:t> ; Toine van de Sande </a:t>
            </a:r>
            <a:r>
              <a:rPr lang="nl-NL" sz="2400" dirty="0" smtClean="0">
                <a:hlinkClick r:id="rId13"/>
              </a:rPr>
              <a:t>t.vandeSande@helicon.nl</a:t>
            </a:r>
            <a:endParaRPr lang="nl-NL" sz="2400" dirty="0" smtClean="0"/>
          </a:p>
          <a:p>
            <a:r>
              <a:rPr lang="nl-NL" sz="2400" dirty="0" smtClean="0"/>
              <a:t>.</a:t>
            </a:r>
            <a:endParaRPr lang="nl-NL" sz="2400" dirty="0"/>
          </a:p>
        </p:txBody>
      </p:sp>
      <p:sp>
        <p:nvSpPr>
          <p:cNvPr id="79" name="PIJL-RECHTS 78"/>
          <p:cNvSpPr/>
          <p:nvPr/>
        </p:nvSpPr>
        <p:spPr>
          <a:xfrm>
            <a:off x="1296326" y="20810959"/>
            <a:ext cx="2712966" cy="1437325"/>
          </a:xfrm>
          <a:prstGeom prst="rightArrow">
            <a:avLst>
              <a:gd name="adj1" fmla="val 44433"/>
              <a:gd name="adj2"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PIJL-RECHTS 81"/>
          <p:cNvSpPr/>
          <p:nvPr/>
        </p:nvSpPr>
        <p:spPr>
          <a:xfrm>
            <a:off x="19592697" y="37151259"/>
            <a:ext cx="2712966" cy="1437325"/>
          </a:xfrm>
          <a:prstGeom prst="rightArrow">
            <a:avLst>
              <a:gd name="adj1" fmla="val 44433"/>
              <a:gd name="adj2"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14" cstate="print">
            <a:extLst>
              <a:ext uri="{28A0092B-C50C-407E-A947-70E740481C1C}">
                <a14:useLocalDpi xmlns:a14="http://schemas.microsoft.com/office/drawing/2010/main" val="0"/>
              </a:ext>
            </a:extLst>
          </a:blip>
          <a:srcRect l="15753" r="13364"/>
          <a:stretch/>
        </p:blipFill>
        <p:spPr>
          <a:xfrm>
            <a:off x="23349730" y="21201881"/>
            <a:ext cx="5654629" cy="4786446"/>
          </a:xfrm>
          <a:prstGeom prst="rect">
            <a:avLst/>
          </a:prstGeom>
        </p:spPr>
      </p:pic>
      <p:pic>
        <p:nvPicPr>
          <p:cNvPr id="3" name="Afbeelding 2"/>
          <p:cNvPicPr>
            <a:picLocks noChangeAspect="1"/>
          </p:cNvPicPr>
          <p:nvPr/>
        </p:nvPicPr>
        <p:blipFill rotWithShape="1">
          <a:blip r:embed="rId15" cstate="print">
            <a:extLst>
              <a:ext uri="{28A0092B-C50C-407E-A947-70E740481C1C}">
                <a14:useLocalDpi xmlns:a14="http://schemas.microsoft.com/office/drawing/2010/main" val="0"/>
              </a:ext>
            </a:extLst>
          </a:blip>
          <a:srcRect l="-485" r="434"/>
          <a:stretch/>
        </p:blipFill>
        <p:spPr>
          <a:xfrm>
            <a:off x="520403" y="33534742"/>
            <a:ext cx="3054514" cy="1831780"/>
          </a:xfrm>
          <a:prstGeom prst="rect">
            <a:avLst/>
          </a:prstGeom>
        </p:spPr>
      </p:pic>
      <p:pic>
        <p:nvPicPr>
          <p:cNvPr id="4" name="Afbeelding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0403" y="28550982"/>
            <a:ext cx="3037184" cy="1822310"/>
          </a:xfrm>
          <a:prstGeom prst="rect">
            <a:avLst/>
          </a:prstGeom>
        </p:spPr>
      </p:pic>
      <p:pic>
        <p:nvPicPr>
          <p:cNvPr id="5" name="Afbeelding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0403" y="26053903"/>
            <a:ext cx="3054514" cy="1832708"/>
          </a:xfrm>
          <a:prstGeom prst="rect">
            <a:avLst/>
          </a:prstGeom>
        </p:spPr>
      </p:pic>
      <p:pic>
        <p:nvPicPr>
          <p:cNvPr id="6" name="Afbeelding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0403" y="31037663"/>
            <a:ext cx="3054514" cy="1832708"/>
          </a:xfrm>
          <a:prstGeom prst="rect">
            <a:avLst/>
          </a:prstGeom>
        </p:spPr>
      </p:pic>
      <p:pic>
        <p:nvPicPr>
          <p:cNvPr id="1026" name="Picture 2" descr="Afbeeldingsresultaat voor uppsala kunskapsskolan">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0403" y="23498927"/>
            <a:ext cx="3037184" cy="202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ep">
  <a:themeElements>
    <a:clrScheme name="Blauw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Zeep">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eep">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CA8FCBB-2759-4EBF-B752-E9F4336E1B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TM03457510[[fn=Savon]]</Template>
  <TotalTime>0</TotalTime>
  <Words>236</Words>
  <Application>Microsoft Office PowerPoint</Application>
  <PresentationFormat>Aangepast</PresentationFormat>
  <Paragraphs>12</Paragraphs>
  <Slides>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Arial</vt:lpstr>
      <vt:lpstr>Cambria</vt:lpstr>
      <vt:lpstr>Century Gothic</vt:lpstr>
      <vt:lpstr>Garamond</vt:lpstr>
      <vt:lpstr>Zeep</vt:lpstr>
      <vt:lpstr>PowerPoint-presentatie</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2017-03-20T09:54:58Z</dcterms:created>
  <dcterms:modified xsi:type="dcterms:W3CDTF">2017-04-10T07:55:05Z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TC034888359991</vt:lpwstr>
  </property>
</Properties>
</file>